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72" r:id="rId4"/>
    <p:sldId id="257" r:id="rId5"/>
    <p:sldId id="258" r:id="rId6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WRITE FOR RIGHTS 2018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560" y="464194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>
                <a:latin typeface="Amnesty Trade Gothic" panose="020B0503040303020004" pitchFamily="34" charset="-18"/>
              </a:rPr>
              <a:t>GERALDINE CHACÓN, VENEZUELA</a:t>
            </a:r>
          </a:p>
          <a:p>
            <a:endParaRPr lang="sl-SI" dirty="0"/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GERALDINE CHACÓN, </a:t>
            </a:r>
            <a:r>
              <a:rPr lang="sl-SI" b="1" dirty="0" smtClean="0">
                <a:latin typeface="Amnesty Trade Gothic" panose="020B0503040303020004" pitchFamily="34" charset="-18"/>
              </a:rPr>
              <a:t>VENEZUELA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en-US" dirty="0">
                <a:latin typeface="Amnesty Trade Gothic" panose="020B0503040303020004" pitchFamily="34" charset="-18"/>
              </a:rPr>
              <a:t>“I’ve campaigned for Write for Rights cases before. I never imagined I’d be on the other side of the campaign.”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4673"/>
            <a:ext cx="1162112" cy="149520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43" y="2708920"/>
            <a:ext cx="2822118" cy="35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err="1" smtClean="0"/>
              <a:t>What</a:t>
            </a:r>
            <a:r>
              <a:rPr lang="sl-SI" b="1" dirty="0" smtClean="0"/>
              <a:t> is it </a:t>
            </a:r>
            <a:r>
              <a:rPr lang="sl-SI" b="1" dirty="0" err="1" smtClean="0"/>
              <a:t>about</a:t>
            </a:r>
            <a:r>
              <a:rPr lang="sl-SI" b="1" dirty="0" smtClean="0"/>
              <a:t>?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mnesty Trade Gothic" panose="020B0503040303020004" pitchFamily="34" charset="-18"/>
              </a:rPr>
              <a:t>Geraldine </a:t>
            </a:r>
            <a:r>
              <a:rPr lang="en-US" dirty="0">
                <a:latin typeface="Amnesty Trade Gothic" panose="020B0503040303020004" pitchFamily="34" charset="-18"/>
              </a:rPr>
              <a:t>is conditionally released. Her freedom is restricted by a requirement to register at a local court every 30 days and a ban to leave the country.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mnesty Trade Gothic" panose="020B0503040303020004" pitchFamily="34" charset="-18"/>
              </a:rPr>
              <a:t>Geraldine </a:t>
            </a:r>
            <a:r>
              <a:rPr lang="en-US" dirty="0">
                <a:latin typeface="Amnesty Trade Gothic" panose="020B0503040303020004" pitchFamily="34" charset="-18"/>
              </a:rPr>
              <a:t>was arrested on suspicion of being associated with a local NGO called “Brave Heart” (</a:t>
            </a:r>
            <a:r>
              <a:rPr lang="en-US" dirty="0" err="1">
                <a:latin typeface="Amnesty Trade Gothic" panose="020B0503040303020004" pitchFamily="34" charset="-18"/>
              </a:rPr>
              <a:t>Corazón</a:t>
            </a:r>
            <a:r>
              <a:rPr lang="en-US" dirty="0">
                <a:latin typeface="Amnesty Trade Gothic" panose="020B0503040303020004" pitchFamily="34" charset="-18"/>
              </a:rPr>
              <a:t> </a:t>
            </a:r>
            <a:r>
              <a:rPr lang="en-US" dirty="0" err="1">
                <a:latin typeface="Amnesty Trade Gothic" panose="020B0503040303020004" pitchFamily="34" charset="-18"/>
              </a:rPr>
              <a:t>Valiente</a:t>
            </a:r>
            <a:r>
              <a:rPr lang="en-US" dirty="0">
                <a:latin typeface="Amnesty Trade Gothic" panose="020B0503040303020004" pitchFamily="34" charset="-18"/>
              </a:rPr>
              <a:t>), in turn linked to some dissident groups called “Resistance” which, according to the government, are groups of opposition activists who have been demonstrating violently against the government since 2017.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>
                <a:latin typeface="Amnesty Trade Gothic" panose="020B0503040303020004" pitchFamily="34" charset="-18"/>
              </a:rPr>
              <a:t>This</a:t>
            </a:r>
            <a:r>
              <a:rPr lang="sl-SI" dirty="0">
                <a:latin typeface="Amnesty Trade Gothic" panose="020B0503040303020004" pitchFamily="34" charset="-18"/>
              </a:rPr>
              <a:t> is not </a:t>
            </a:r>
            <a:r>
              <a:rPr lang="sl-SI" dirty="0" err="1">
                <a:latin typeface="Amnesty Trade Gothic" panose="020B0503040303020004" pitchFamily="34" charset="-18"/>
              </a:rPr>
              <a:t>true</a:t>
            </a:r>
            <a:r>
              <a:rPr lang="sl-SI" dirty="0">
                <a:latin typeface="Amnesty Trade Gothic" panose="020B0503040303020004" pitchFamily="34" charset="-18"/>
              </a:rPr>
              <a:t>! </a:t>
            </a:r>
            <a:r>
              <a:rPr lang="en-US" dirty="0">
                <a:latin typeface="Amnesty Trade Gothic" panose="020B0503040303020004" pitchFamily="34" charset="-18"/>
              </a:rPr>
              <a:t>Community Ambassadors Foundation (</a:t>
            </a:r>
            <a:r>
              <a:rPr lang="en-US" dirty="0" err="1">
                <a:latin typeface="Amnesty Trade Gothic" panose="020B0503040303020004" pitchFamily="34" charset="-18"/>
              </a:rPr>
              <a:t>Fundación</a:t>
            </a:r>
            <a:r>
              <a:rPr lang="en-US" dirty="0">
                <a:latin typeface="Amnesty Trade Gothic" panose="020B0503040303020004" pitchFamily="34" charset="-18"/>
              </a:rPr>
              <a:t> de </a:t>
            </a:r>
            <a:r>
              <a:rPr lang="en-US" dirty="0" err="1">
                <a:latin typeface="Amnesty Trade Gothic" panose="020B0503040303020004" pitchFamily="34" charset="-18"/>
              </a:rPr>
              <a:t>Embajadores</a:t>
            </a:r>
            <a:r>
              <a:rPr lang="en-US" dirty="0">
                <a:latin typeface="Amnesty Trade Gothic" panose="020B0503040303020004" pitchFamily="34" charset="-18"/>
              </a:rPr>
              <a:t> </a:t>
            </a:r>
            <a:r>
              <a:rPr lang="en-US" dirty="0" err="1">
                <a:latin typeface="Amnesty Trade Gothic" panose="020B0503040303020004" pitchFamily="34" charset="-18"/>
              </a:rPr>
              <a:t>Comunitarios</a:t>
            </a:r>
            <a:r>
              <a:rPr lang="en-US" dirty="0">
                <a:latin typeface="Amnesty Trade Gothic" panose="020B0503040303020004" pitchFamily="34" charset="-18"/>
              </a:rPr>
              <a:t>, FEC) </a:t>
            </a:r>
            <a:r>
              <a:rPr lang="sl-SI" dirty="0" err="1" smtClean="0">
                <a:latin typeface="Amnesty Trade Gothic" panose="020B0503040303020004" pitchFamily="34" charset="-18"/>
              </a:rPr>
              <a:t>where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r>
              <a:rPr lang="sl-SI" dirty="0" err="1" smtClean="0">
                <a:latin typeface="Amnesty Trade Gothic" panose="020B0503040303020004" pitchFamily="34" charset="-18"/>
              </a:rPr>
              <a:t>Geraldine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r>
              <a:rPr lang="sl-SI" dirty="0" err="1" smtClean="0">
                <a:latin typeface="Amnesty Trade Gothic" panose="020B0503040303020004" pitchFamily="34" charset="-18"/>
              </a:rPr>
              <a:t>works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r>
              <a:rPr lang="en-US" dirty="0" smtClean="0">
                <a:latin typeface="Amnesty Trade Gothic" panose="020B0503040303020004" pitchFamily="34" charset="-18"/>
              </a:rPr>
              <a:t>is </a:t>
            </a:r>
            <a:r>
              <a:rPr lang="en-US" dirty="0">
                <a:latin typeface="Amnesty Trade Gothic" panose="020B0503040303020004" pitchFamily="34" charset="-18"/>
              </a:rPr>
              <a:t>a community base organization that empowers youth from impoverished areas providing Human Rights Education and running UN Model activities with them.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2656"/>
            <a:ext cx="1234120" cy="158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GERALDINE CHACÓN, VENEZUELA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 smtClean="0"/>
              <a:t>IMPORTANT:</a:t>
            </a:r>
            <a:r>
              <a:rPr lang="sl-SI" dirty="0" smtClean="0"/>
              <a:t> Do not </a:t>
            </a:r>
            <a:r>
              <a:rPr lang="sl-SI" dirty="0" err="1" smtClean="0"/>
              <a:t>mention</a:t>
            </a:r>
            <a:r>
              <a:rPr lang="sl-SI" dirty="0" smtClean="0"/>
              <a:t> </a:t>
            </a:r>
            <a:r>
              <a:rPr lang="sl-SI" dirty="0" err="1" smtClean="0"/>
              <a:t>political</a:t>
            </a:r>
            <a:r>
              <a:rPr lang="sl-SI" dirty="0" smtClean="0"/>
              <a:t> </a:t>
            </a:r>
            <a:r>
              <a:rPr lang="sl-SI" dirty="0" err="1" smtClean="0"/>
              <a:t>themes</a:t>
            </a:r>
            <a:r>
              <a:rPr lang="sl-SI" dirty="0" smtClean="0"/>
              <a:t> in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messages</a:t>
            </a:r>
            <a:r>
              <a:rPr lang="sl-SI" smtClean="0"/>
              <a:t>.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06206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24602"/>
            <a:ext cx="5299680" cy="3721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181</Words>
  <Application>Microsoft Office PowerPoint</Application>
  <PresentationFormat>Diaprojekcija na zaslonu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4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Simona Podobnikar</cp:lastModifiedBy>
  <cp:revision>26</cp:revision>
  <dcterms:modified xsi:type="dcterms:W3CDTF">2018-11-21T08:08:17Z</dcterms:modified>
</cp:coreProperties>
</file>